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0" r:id="rId6"/>
    <p:sldId id="259" r:id="rId7"/>
    <p:sldId id="264" r:id="rId8"/>
    <p:sldId id="265" r:id="rId9"/>
    <p:sldId id="261"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20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BA4722-A1C5-464C-A741-246DE5B907A3}"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97C2-77DC-47B3-9FB7-CECD8E0F4CAF}"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A4722-A1C5-464C-A741-246DE5B907A3}"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97C2-77DC-47B3-9FB7-CECD8E0F4CA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BA4722-A1C5-464C-A741-246DE5B907A3}"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97C2-77DC-47B3-9FB7-CECD8E0F4CA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BA4722-A1C5-464C-A741-246DE5B907A3}"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97C2-77DC-47B3-9FB7-CECD8E0F4CA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A4722-A1C5-464C-A741-246DE5B907A3}"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97C2-77DC-47B3-9FB7-CECD8E0F4CA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FBA4722-A1C5-464C-A741-246DE5B907A3}" type="datetimeFigureOut">
              <a:rPr lang="en-GB" smtClean="0"/>
              <a:t>03/05/2019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797C2-77DC-47B3-9FB7-CECD8E0F4CA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BA4722-A1C5-464C-A741-246DE5B907A3}" type="datetimeFigureOut">
              <a:rPr lang="en-GB" smtClean="0"/>
              <a:t>03/05/2019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F797C2-77DC-47B3-9FB7-CECD8E0F4CAF}"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BA4722-A1C5-464C-A741-246DE5B907A3}" type="datetimeFigureOut">
              <a:rPr lang="en-GB" smtClean="0"/>
              <a:t>03/05/2019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F797C2-77DC-47B3-9FB7-CECD8E0F4CA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A4722-A1C5-464C-A741-246DE5B907A3}" type="datetimeFigureOut">
              <a:rPr lang="en-GB" smtClean="0"/>
              <a:t>03/05/2019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F797C2-77DC-47B3-9FB7-CECD8E0F4CA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A4722-A1C5-464C-A741-246DE5B907A3}" type="datetimeFigureOut">
              <a:rPr lang="en-GB" smtClean="0"/>
              <a:t>03/05/2019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797C2-77DC-47B3-9FB7-CECD8E0F4CA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A4722-A1C5-464C-A741-246DE5B907A3}" type="datetimeFigureOut">
              <a:rPr lang="en-GB" smtClean="0"/>
              <a:t>03/05/2019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797C2-77DC-47B3-9FB7-CECD8E0F4CAF}"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FBA4722-A1C5-464C-A741-246DE5B907A3}" type="datetimeFigureOut">
              <a:rPr lang="en-GB" smtClean="0"/>
              <a:t>03/05/2019</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F797C2-77DC-47B3-9FB7-CECD8E0F4CA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9712" y="5013176"/>
            <a:ext cx="5637010" cy="1728192"/>
          </a:xfrm>
        </p:spPr>
        <p:txBody>
          <a:bodyPr>
            <a:normAutofit/>
          </a:bodyPr>
          <a:lstStyle/>
          <a:p>
            <a:pPr algn="ctr"/>
            <a:r>
              <a:rPr lang="en-GB" dirty="0" smtClean="0"/>
              <a:t>Team : Julie, Florence and Lucy</a:t>
            </a:r>
          </a:p>
          <a:p>
            <a:pPr algn="ctr"/>
            <a:r>
              <a:rPr lang="en-GB" dirty="0" smtClean="0"/>
              <a:t>1S2</a:t>
            </a:r>
            <a:endParaRPr lang="en-GB" dirty="0"/>
          </a:p>
          <a:p>
            <a:pPr algn="ctr"/>
            <a:r>
              <a:rPr lang="en-GB" dirty="0" err="1" smtClean="0"/>
              <a:t>Dunblane</a:t>
            </a:r>
            <a:r>
              <a:rPr lang="en-GB" dirty="0" smtClean="0"/>
              <a:t> High School</a:t>
            </a:r>
            <a:endParaRPr lang="en-GB" dirty="0"/>
          </a:p>
        </p:txBody>
      </p:sp>
      <p:sp>
        <p:nvSpPr>
          <p:cNvPr id="2" name="Title 1"/>
          <p:cNvSpPr>
            <a:spLocks noGrp="1"/>
          </p:cNvSpPr>
          <p:nvPr>
            <p:ph type="ctrTitle"/>
          </p:nvPr>
        </p:nvSpPr>
        <p:spPr>
          <a:xfrm>
            <a:off x="0" y="1988840"/>
            <a:ext cx="9144000" cy="1865175"/>
          </a:xfrm>
        </p:spPr>
        <p:txBody>
          <a:bodyPr/>
          <a:lstStyle/>
          <a:p>
            <a:pPr marL="182880" indent="0" algn="ctr">
              <a:buNone/>
            </a:pPr>
            <a:r>
              <a:rPr lang="en-GB" sz="6600" dirty="0" err="1" smtClean="0"/>
              <a:t>Boerenkoolstamppot</a:t>
            </a:r>
            <a:r>
              <a:rPr lang="en-GB" sz="6600" dirty="0" smtClean="0"/>
              <a:t/>
            </a:r>
            <a:br>
              <a:rPr lang="en-GB" sz="6600" dirty="0" smtClean="0"/>
            </a:br>
            <a:r>
              <a:rPr lang="en-GB" sz="6600" dirty="0"/>
              <a:t/>
            </a:r>
            <a:br>
              <a:rPr lang="en-GB" sz="6600" dirty="0"/>
            </a:br>
            <a:endParaRPr lang="en-GB" sz="6600" dirty="0"/>
          </a:p>
        </p:txBody>
      </p:sp>
      <p:sp>
        <p:nvSpPr>
          <p:cNvPr id="4" name="AutoShape 2" descr="Image result for NL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NL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NL f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17998" cy="134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12668"/>
            <a:ext cx="2017998" cy="134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6002" y="5512668"/>
            <a:ext cx="2017998" cy="134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6002" y="0"/>
            <a:ext cx="2017998" cy="134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258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an\Desktop\Julie\Boerenkool\IMG_44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6672"/>
            <a:ext cx="8111665" cy="608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930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3" y="1052736"/>
            <a:ext cx="3636085" cy="1258493"/>
          </a:xfrm>
        </p:spPr>
        <p:txBody>
          <a:bodyPr/>
          <a:lstStyle/>
          <a:p>
            <a:pPr marL="0" indent="0" algn="ctr">
              <a:buNone/>
            </a:pPr>
            <a:r>
              <a:rPr lang="en-GB" sz="4800" dirty="0" err="1" smtClean="0"/>
              <a:t>Recept</a:t>
            </a:r>
            <a:endParaRPr lang="en-GB" sz="4800" dirty="0"/>
          </a:p>
        </p:txBody>
      </p:sp>
      <p:sp>
        <p:nvSpPr>
          <p:cNvPr id="3" name="Content Placeholder 2"/>
          <p:cNvSpPr>
            <a:spLocks noGrp="1"/>
          </p:cNvSpPr>
          <p:nvPr>
            <p:ph idx="1"/>
          </p:nvPr>
        </p:nvSpPr>
        <p:spPr>
          <a:xfrm>
            <a:off x="4067944" y="1196752"/>
            <a:ext cx="4017085" cy="4894730"/>
          </a:xfrm>
        </p:spPr>
        <p:txBody>
          <a:bodyPr>
            <a:normAutofit/>
          </a:bodyPr>
          <a:lstStyle/>
          <a:p>
            <a:r>
              <a:rPr lang="en-GB" sz="1400" dirty="0" smtClean="0"/>
              <a:t>Doe de </a:t>
            </a:r>
            <a:r>
              <a:rPr lang="en-GB" sz="1400" dirty="0" err="1" smtClean="0"/>
              <a:t>aardappelen</a:t>
            </a:r>
            <a:r>
              <a:rPr lang="en-GB" sz="1400" dirty="0" smtClean="0"/>
              <a:t> in </a:t>
            </a:r>
            <a:r>
              <a:rPr lang="en-GB" sz="1400" dirty="0" err="1" smtClean="0"/>
              <a:t>een</a:t>
            </a:r>
            <a:r>
              <a:rPr lang="en-GB" sz="1400" dirty="0" smtClean="0"/>
              <a:t> </a:t>
            </a:r>
            <a:r>
              <a:rPr lang="en-GB" sz="1400" dirty="0" err="1" smtClean="0"/>
              <a:t>grote</a:t>
            </a:r>
            <a:r>
              <a:rPr lang="en-GB" sz="1400" dirty="0" smtClean="0"/>
              <a:t> pan </a:t>
            </a:r>
            <a:r>
              <a:rPr lang="en-GB" sz="1400" dirty="0" err="1" smtClean="0"/>
              <a:t>en</a:t>
            </a:r>
            <a:r>
              <a:rPr lang="en-GB" sz="1400" dirty="0" smtClean="0"/>
              <a:t> </a:t>
            </a:r>
            <a:r>
              <a:rPr lang="en-GB" sz="1400" dirty="0" err="1" smtClean="0"/>
              <a:t>zet</a:t>
            </a:r>
            <a:r>
              <a:rPr lang="en-GB" sz="1400" dirty="0" smtClean="0"/>
              <a:t> </a:t>
            </a:r>
            <a:r>
              <a:rPr lang="en-GB" sz="1400" dirty="0" err="1" smtClean="0"/>
              <a:t>ze</a:t>
            </a:r>
            <a:r>
              <a:rPr lang="en-GB" sz="1400" dirty="0" smtClean="0"/>
              <a:t> net </a:t>
            </a:r>
            <a:r>
              <a:rPr lang="en-GB" sz="1400" dirty="0" err="1" smtClean="0"/>
              <a:t>onder</a:t>
            </a:r>
            <a:r>
              <a:rPr lang="en-GB" sz="1400" dirty="0" smtClean="0"/>
              <a:t> water. </a:t>
            </a:r>
            <a:r>
              <a:rPr lang="en-GB" sz="1400" dirty="0" err="1" smtClean="0"/>
              <a:t>Voeg</a:t>
            </a:r>
            <a:r>
              <a:rPr lang="en-GB" sz="1400" dirty="0" smtClean="0"/>
              <a:t> het </a:t>
            </a:r>
            <a:r>
              <a:rPr lang="en-GB" sz="1400" dirty="0" err="1" smtClean="0"/>
              <a:t>zout</a:t>
            </a:r>
            <a:r>
              <a:rPr lang="en-GB" sz="1400" dirty="0" smtClean="0"/>
              <a:t> toe, leg </a:t>
            </a:r>
            <a:r>
              <a:rPr lang="en-GB" sz="1400" dirty="0" err="1" smtClean="0"/>
              <a:t>hierop</a:t>
            </a:r>
            <a:r>
              <a:rPr lang="en-GB" sz="1400" dirty="0" smtClean="0"/>
              <a:t> de </a:t>
            </a:r>
            <a:r>
              <a:rPr lang="en-GB" sz="1400" dirty="0" err="1" smtClean="0"/>
              <a:t>boerenkool</a:t>
            </a:r>
            <a:r>
              <a:rPr lang="en-GB" sz="1400" dirty="0" smtClean="0"/>
              <a:t> </a:t>
            </a:r>
            <a:r>
              <a:rPr lang="en-GB" sz="1400" dirty="0" err="1" smtClean="0"/>
              <a:t>en</a:t>
            </a:r>
            <a:r>
              <a:rPr lang="en-GB" sz="1400" dirty="0" smtClean="0"/>
              <a:t> leg de </a:t>
            </a:r>
            <a:r>
              <a:rPr lang="en-GB" sz="1400" dirty="0" err="1" smtClean="0"/>
              <a:t>rookworst</a:t>
            </a:r>
            <a:r>
              <a:rPr lang="en-GB" sz="1400" dirty="0" smtClean="0"/>
              <a:t> in de plastic </a:t>
            </a:r>
            <a:r>
              <a:rPr lang="en-GB" sz="1400" dirty="0" err="1" smtClean="0"/>
              <a:t>verpakking</a:t>
            </a:r>
            <a:r>
              <a:rPr lang="en-GB" sz="1400" dirty="0" smtClean="0"/>
              <a:t> </a:t>
            </a:r>
            <a:r>
              <a:rPr lang="en-GB" sz="1400" dirty="0" err="1" smtClean="0"/>
              <a:t>hierop</a:t>
            </a:r>
            <a:r>
              <a:rPr lang="en-GB" sz="1400" dirty="0" smtClean="0"/>
              <a:t>. Doe de </a:t>
            </a:r>
            <a:r>
              <a:rPr lang="en-GB" sz="1400" dirty="0" err="1" smtClean="0"/>
              <a:t>deksel</a:t>
            </a:r>
            <a:r>
              <a:rPr lang="en-GB" sz="1400" dirty="0" smtClean="0"/>
              <a:t> op de pan </a:t>
            </a:r>
            <a:r>
              <a:rPr lang="en-GB" sz="1400" dirty="0" err="1" smtClean="0"/>
              <a:t>en</a:t>
            </a:r>
            <a:r>
              <a:rPr lang="en-GB" sz="1400" dirty="0" smtClean="0"/>
              <a:t> </a:t>
            </a:r>
            <a:r>
              <a:rPr lang="en-GB" sz="1400" dirty="0" err="1" smtClean="0"/>
              <a:t>breng</a:t>
            </a:r>
            <a:r>
              <a:rPr lang="en-GB" sz="1400" dirty="0" smtClean="0"/>
              <a:t> </a:t>
            </a:r>
            <a:r>
              <a:rPr lang="en-GB" sz="1400" dirty="0" err="1" smtClean="0"/>
              <a:t>geheel</a:t>
            </a:r>
            <a:r>
              <a:rPr lang="en-GB" sz="1400" dirty="0" smtClean="0"/>
              <a:t> </a:t>
            </a:r>
            <a:r>
              <a:rPr lang="en-GB" sz="1400" dirty="0" err="1" smtClean="0"/>
              <a:t>aan</a:t>
            </a:r>
            <a:r>
              <a:rPr lang="en-GB" sz="1400" dirty="0" smtClean="0"/>
              <a:t> de kook. Temper de </a:t>
            </a:r>
            <a:r>
              <a:rPr lang="en-GB" sz="1400" dirty="0" err="1" smtClean="0"/>
              <a:t>warmtebron</a:t>
            </a:r>
            <a:r>
              <a:rPr lang="en-GB" sz="1400" dirty="0" smtClean="0"/>
              <a:t> </a:t>
            </a:r>
            <a:r>
              <a:rPr lang="en-GB" sz="1400" dirty="0" err="1" smtClean="0"/>
              <a:t>en</a:t>
            </a:r>
            <a:r>
              <a:rPr lang="en-GB" sz="1400" dirty="0" smtClean="0"/>
              <a:t> </a:t>
            </a:r>
            <a:r>
              <a:rPr lang="en-GB" sz="1400" dirty="0" err="1" smtClean="0"/>
              <a:t>laat</a:t>
            </a:r>
            <a:r>
              <a:rPr lang="en-GB" sz="1400" dirty="0" smtClean="0"/>
              <a:t> het </a:t>
            </a:r>
            <a:r>
              <a:rPr lang="en-GB" sz="1400" dirty="0" err="1" smtClean="0"/>
              <a:t>geheel</a:t>
            </a:r>
            <a:r>
              <a:rPr lang="en-GB" sz="1400" dirty="0" smtClean="0"/>
              <a:t> 20-30 </a:t>
            </a:r>
            <a:r>
              <a:rPr lang="en-GB" sz="1400" dirty="0" err="1" smtClean="0"/>
              <a:t>minuten</a:t>
            </a:r>
            <a:r>
              <a:rPr lang="en-GB" sz="1400" dirty="0" smtClean="0"/>
              <a:t> </a:t>
            </a:r>
            <a:r>
              <a:rPr lang="en-GB" sz="1400" dirty="0" err="1" smtClean="0"/>
              <a:t>zachtjes</a:t>
            </a:r>
            <a:r>
              <a:rPr lang="en-GB" sz="1400" dirty="0" smtClean="0"/>
              <a:t> </a:t>
            </a:r>
            <a:r>
              <a:rPr lang="en-GB" sz="1400" dirty="0" err="1" smtClean="0"/>
              <a:t>koken</a:t>
            </a:r>
            <a:r>
              <a:rPr lang="en-GB" sz="1400" dirty="0" smtClean="0"/>
              <a:t>. </a:t>
            </a:r>
          </a:p>
          <a:p>
            <a:r>
              <a:rPr lang="en-GB" sz="1400" dirty="0" smtClean="0"/>
              <a:t>Smelt 25 gram </a:t>
            </a:r>
            <a:r>
              <a:rPr lang="en-GB" sz="1400" dirty="0" err="1" smtClean="0"/>
              <a:t>boter</a:t>
            </a:r>
            <a:r>
              <a:rPr lang="en-GB" sz="1400" dirty="0" smtClean="0"/>
              <a:t> in </a:t>
            </a:r>
            <a:r>
              <a:rPr lang="en-GB" sz="1400" dirty="0" err="1" smtClean="0"/>
              <a:t>een</a:t>
            </a:r>
            <a:r>
              <a:rPr lang="en-GB" sz="1400" dirty="0" smtClean="0"/>
              <a:t> </a:t>
            </a:r>
            <a:r>
              <a:rPr lang="en-GB" sz="1400" dirty="0" err="1" smtClean="0"/>
              <a:t>kookpan</a:t>
            </a:r>
            <a:r>
              <a:rPr lang="en-GB" sz="1400" dirty="0" smtClean="0"/>
              <a:t> </a:t>
            </a:r>
            <a:r>
              <a:rPr lang="en-GB" sz="1400" dirty="0" err="1" smtClean="0"/>
              <a:t>en</a:t>
            </a:r>
            <a:r>
              <a:rPr lang="en-GB" sz="1400" dirty="0" smtClean="0"/>
              <a:t> </a:t>
            </a:r>
            <a:r>
              <a:rPr lang="en-GB" sz="1400" dirty="0" err="1" smtClean="0"/>
              <a:t>bak</a:t>
            </a:r>
            <a:r>
              <a:rPr lang="en-GB" sz="1400" dirty="0" smtClean="0"/>
              <a:t> de </a:t>
            </a:r>
            <a:r>
              <a:rPr lang="en-GB" sz="1400" dirty="0" err="1" smtClean="0"/>
              <a:t>spekreepjes</a:t>
            </a:r>
            <a:r>
              <a:rPr lang="en-GB" sz="1400" dirty="0" smtClean="0"/>
              <a:t> </a:t>
            </a:r>
            <a:r>
              <a:rPr lang="en-GB" sz="1400" dirty="0" err="1" smtClean="0"/>
              <a:t>uit</a:t>
            </a:r>
            <a:r>
              <a:rPr lang="en-GB" sz="1400" dirty="0" smtClean="0"/>
              <a:t>. </a:t>
            </a:r>
            <a:r>
              <a:rPr lang="en-GB" sz="1400" dirty="0" err="1" smtClean="0"/>
              <a:t>Schep</a:t>
            </a:r>
            <a:r>
              <a:rPr lang="en-GB" sz="1400" dirty="0" smtClean="0"/>
              <a:t> </a:t>
            </a:r>
            <a:r>
              <a:rPr lang="en-GB" sz="1400" dirty="0" err="1" smtClean="0"/>
              <a:t>ze</a:t>
            </a:r>
            <a:r>
              <a:rPr lang="en-GB" sz="1400" dirty="0" smtClean="0"/>
              <a:t> met </a:t>
            </a:r>
            <a:r>
              <a:rPr lang="en-GB" sz="1400" dirty="0" err="1" smtClean="0"/>
              <a:t>een</a:t>
            </a:r>
            <a:r>
              <a:rPr lang="en-GB" sz="1400" dirty="0" smtClean="0"/>
              <a:t> </a:t>
            </a:r>
            <a:r>
              <a:rPr lang="en-GB" sz="1400" dirty="0" err="1" smtClean="0"/>
              <a:t>schuimspaan</a:t>
            </a:r>
            <a:r>
              <a:rPr lang="en-GB" sz="1400" dirty="0" smtClean="0"/>
              <a:t> </a:t>
            </a:r>
            <a:r>
              <a:rPr lang="en-GB" sz="1400" dirty="0" err="1" smtClean="0"/>
              <a:t>uit</a:t>
            </a:r>
            <a:r>
              <a:rPr lang="en-GB" sz="1400" dirty="0" smtClean="0"/>
              <a:t> de pan </a:t>
            </a:r>
            <a:r>
              <a:rPr lang="en-GB" sz="1400" dirty="0" err="1" smtClean="0"/>
              <a:t>en</a:t>
            </a:r>
            <a:r>
              <a:rPr lang="en-GB" sz="1400" dirty="0" smtClean="0"/>
              <a:t> </a:t>
            </a:r>
            <a:r>
              <a:rPr lang="en-GB" sz="1400" dirty="0" err="1" smtClean="0"/>
              <a:t>laat</a:t>
            </a:r>
            <a:r>
              <a:rPr lang="en-GB" sz="1400" dirty="0" smtClean="0"/>
              <a:t> </a:t>
            </a:r>
            <a:r>
              <a:rPr lang="en-GB" sz="1400" dirty="0" err="1" smtClean="0"/>
              <a:t>ze</a:t>
            </a:r>
            <a:r>
              <a:rPr lang="en-GB" sz="1400" dirty="0" smtClean="0"/>
              <a:t> </a:t>
            </a:r>
            <a:r>
              <a:rPr lang="en-GB" sz="1400" dirty="0" err="1" smtClean="0"/>
              <a:t>uitlekken</a:t>
            </a:r>
            <a:r>
              <a:rPr lang="en-GB" sz="1400" dirty="0" smtClean="0"/>
              <a:t> op </a:t>
            </a:r>
            <a:r>
              <a:rPr lang="en-GB" sz="1400" dirty="0" err="1" smtClean="0"/>
              <a:t>keukenpapier</a:t>
            </a:r>
            <a:r>
              <a:rPr lang="en-GB" sz="1400" dirty="0" smtClean="0"/>
              <a:t>. </a:t>
            </a:r>
            <a:r>
              <a:rPr lang="en-GB" sz="1400" dirty="0" err="1" smtClean="0"/>
              <a:t>Blus</a:t>
            </a:r>
            <a:r>
              <a:rPr lang="en-GB" sz="1400" dirty="0" smtClean="0"/>
              <a:t> het </a:t>
            </a:r>
            <a:r>
              <a:rPr lang="en-GB" sz="1400" dirty="0" err="1" smtClean="0"/>
              <a:t>bakvet</a:t>
            </a:r>
            <a:r>
              <a:rPr lang="en-GB" sz="1400" dirty="0" smtClean="0"/>
              <a:t> </a:t>
            </a:r>
            <a:r>
              <a:rPr lang="en-GB" sz="1400" dirty="0" err="1" smtClean="0"/>
              <a:t>af</a:t>
            </a:r>
            <a:r>
              <a:rPr lang="en-GB" sz="1400" dirty="0" smtClean="0"/>
              <a:t> met </a:t>
            </a:r>
            <a:r>
              <a:rPr lang="en-GB" sz="1400" dirty="0" err="1" smtClean="0"/>
              <a:t>een</a:t>
            </a:r>
            <a:r>
              <a:rPr lang="en-GB" sz="1400" dirty="0" smtClean="0"/>
              <a:t> </a:t>
            </a:r>
            <a:r>
              <a:rPr lang="en-GB" sz="1400" dirty="0" err="1" smtClean="0"/>
              <a:t>scheut</a:t>
            </a:r>
            <a:r>
              <a:rPr lang="en-GB" sz="1400" dirty="0" smtClean="0"/>
              <a:t> water </a:t>
            </a:r>
            <a:r>
              <a:rPr lang="en-GB" sz="1400" dirty="0" err="1" smtClean="0"/>
              <a:t>en</a:t>
            </a:r>
            <a:r>
              <a:rPr lang="en-GB" sz="1400" dirty="0" smtClean="0"/>
              <a:t> </a:t>
            </a:r>
            <a:r>
              <a:rPr lang="en-GB" sz="1400" dirty="0" err="1" smtClean="0"/>
              <a:t>roer</a:t>
            </a:r>
            <a:r>
              <a:rPr lang="en-GB" sz="1400" dirty="0" smtClean="0"/>
              <a:t> het </a:t>
            </a:r>
            <a:r>
              <a:rPr lang="en-GB" sz="1400" dirty="0" err="1" smtClean="0"/>
              <a:t>aanbaksel</a:t>
            </a:r>
            <a:r>
              <a:rPr lang="en-GB" sz="1400" dirty="0" smtClean="0"/>
              <a:t> </a:t>
            </a:r>
            <a:r>
              <a:rPr lang="en-GB" sz="1400" dirty="0" err="1" smtClean="0"/>
              <a:t>los</a:t>
            </a:r>
            <a:r>
              <a:rPr lang="en-GB" sz="1400" dirty="0" smtClean="0"/>
              <a:t> </a:t>
            </a:r>
            <a:r>
              <a:rPr lang="en-GB" sz="1400" dirty="0" err="1" smtClean="0"/>
              <a:t>zodat</a:t>
            </a:r>
            <a:r>
              <a:rPr lang="en-GB" sz="1400" dirty="0" smtClean="0"/>
              <a:t> </a:t>
            </a:r>
            <a:r>
              <a:rPr lang="en-GB" sz="1400" dirty="0" err="1" smtClean="0"/>
              <a:t>er</a:t>
            </a:r>
            <a:r>
              <a:rPr lang="en-GB" sz="1400" dirty="0" smtClean="0"/>
              <a:t> </a:t>
            </a:r>
            <a:r>
              <a:rPr lang="en-GB" sz="1400" dirty="0" err="1" smtClean="0"/>
              <a:t>een</a:t>
            </a:r>
            <a:r>
              <a:rPr lang="en-GB" sz="1400" dirty="0" smtClean="0"/>
              <a:t> </a:t>
            </a:r>
            <a:r>
              <a:rPr lang="en-GB" sz="1400" dirty="0" err="1" smtClean="0"/>
              <a:t>mooie</a:t>
            </a:r>
            <a:r>
              <a:rPr lang="en-GB" sz="1400" dirty="0" smtClean="0"/>
              <a:t> jus </a:t>
            </a:r>
            <a:r>
              <a:rPr lang="en-GB" sz="1400" dirty="0" err="1" smtClean="0"/>
              <a:t>ontstaat</a:t>
            </a:r>
            <a:r>
              <a:rPr lang="en-GB" sz="1400" dirty="0" smtClean="0"/>
              <a:t>.</a:t>
            </a:r>
          </a:p>
          <a:p>
            <a:r>
              <a:rPr lang="en-GB" sz="1400" dirty="0" err="1" smtClean="0"/>
              <a:t>Giet</a:t>
            </a:r>
            <a:r>
              <a:rPr lang="en-GB" sz="1400" dirty="0" smtClean="0"/>
              <a:t> de </a:t>
            </a:r>
            <a:r>
              <a:rPr lang="en-GB" sz="1400" dirty="0" err="1" smtClean="0"/>
              <a:t>aardappelen</a:t>
            </a:r>
            <a:r>
              <a:rPr lang="en-GB" sz="1400" dirty="0" smtClean="0"/>
              <a:t> </a:t>
            </a:r>
            <a:r>
              <a:rPr lang="en-GB" sz="1400" dirty="0" err="1" smtClean="0"/>
              <a:t>en</a:t>
            </a:r>
            <a:r>
              <a:rPr lang="en-GB" sz="1400" dirty="0" smtClean="0"/>
              <a:t> de </a:t>
            </a:r>
            <a:r>
              <a:rPr lang="en-GB" sz="1400" dirty="0" err="1" smtClean="0"/>
              <a:t>boerenkool</a:t>
            </a:r>
            <a:r>
              <a:rPr lang="en-GB" sz="1400" dirty="0" smtClean="0"/>
              <a:t> </a:t>
            </a:r>
            <a:r>
              <a:rPr lang="en-GB" sz="1400" dirty="0" err="1" smtClean="0"/>
              <a:t>af</a:t>
            </a:r>
            <a:r>
              <a:rPr lang="en-GB" sz="1400" dirty="0" smtClean="0"/>
              <a:t>. </a:t>
            </a:r>
            <a:r>
              <a:rPr lang="en-GB" sz="1400" dirty="0" err="1" smtClean="0"/>
              <a:t>Gebruik</a:t>
            </a:r>
            <a:r>
              <a:rPr lang="en-GB" sz="1400" dirty="0" smtClean="0"/>
              <a:t> </a:t>
            </a:r>
            <a:r>
              <a:rPr lang="en-GB" sz="1400" dirty="0" err="1" smtClean="0"/>
              <a:t>een</a:t>
            </a:r>
            <a:r>
              <a:rPr lang="en-GB" sz="1400" dirty="0" smtClean="0"/>
              <a:t> </a:t>
            </a:r>
            <a:r>
              <a:rPr lang="en-GB" sz="1400" dirty="0" err="1" smtClean="0"/>
              <a:t>pureestamper</a:t>
            </a:r>
            <a:r>
              <a:rPr lang="en-GB" sz="1400" dirty="0" smtClean="0"/>
              <a:t> om de </a:t>
            </a:r>
            <a:r>
              <a:rPr lang="en-GB" sz="1400" dirty="0" err="1" smtClean="0"/>
              <a:t>aardappelen</a:t>
            </a:r>
            <a:r>
              <a:rPr lang="en-GB" sz="1400" dirty="0" smtClean="0"/>
              <a:t> </a:t>
            </a:r>
            <a:r>
              <a:rPr lang="en-GB" sz="1400" dirty="0" err="1" smtClean="0"/>
              <a:t>en</a:t>
            </a:r>
            <a:r>
              <a:rPr lang="en-GB" sz="1400" dirty="0" smtClean="0"/>
              <a:t> de </a:t>
            </a:r>
            <a:r>
              <a:rPr lang="en-GB" sz="1400" dirty="0" err="1" smtClean="0"/>
              <a:t>boerenkool</a:t>
            </a:r>
            <a:r>
              <a:rPr lang="en-GB" sz="1400" dirty="0" smtClean="0"/>
              <a:t> </a:t>
            </a:r>
            <a:r>
              <a:rPr lang="en-GB" sz="1400" dirty="0" err="1" smtClean="0"/>
              <a:t>te</a:t>
            </a:r>
            <a:r>
              <a:rPr lang="en-GB" sz="1400" dirty="0" smtClean="0"/>
              <a:t> </a:t>
            </a:r>
            <a:r>
              <a:rPr lang="en-GB" sz="1400" dirty="0" err="1" smtClean="0"/>
              <a:t>mengen</a:t>
            </a:r>
            <a:r>
              <a:rPr lang="en-GB" sz="1400" dirty="0" smtClean="0"/>
              <a:t>. </a:t>
            </a:r>
            <a:r>
              <a:rPr lang="en-GB" sz="1400" dirty="0" err="1" smtClean="0"/>
              <a:t>Voeg</a:t>
            </a:r>
            <a:r>
              <a:rPr lang="en-GB" sz="1400" dirty="0" smtClean="0"/>
              <a:t> de </a:t>
            </a:r>
            <a:r>
              <a:rPr lang="en-GB" sz="1400" dirty="0" err="1" smtClean="0"/>
              <a:t>resterende</a:t>
            </a:r>
            <a:r>
              <a:rPr lang="en-GB" sz="1400" dirty="0" smtClean="0"/>
              <a:t> </a:t>
            </a:r>
            <a:r>
              <a:rPr lang="en-GB" sz="1400" dirty="0" err="1" smtClean="0"/>
              <a:t>botere</a:t>
            </a:r>
            <a:r>
              <a:rPr lang="en-GB" sz="1400" dirty="0" smtClean="0"/>
              <a:t> </a:t>
            </a:r>
            <a:r>
              <a:rPr lang="en-GB" sz="1400" dirty="0" err="1" smtClean="0"/>
              <a:t>en</a:t>
            </a:r>
            <a:r>
              <a:rPr lang="en-GB" sz="1400" dirty="0" smtClean="0"/>
              <a:t> </a:t>
            </a:r>
            <a:r>
              <a:rPr lang="en-GB" sz="1400" dirty="0" err="1" smtClean="0"/>
              <a:t>melk</a:t>
            </a:r>
            <a:r>
              <a:rPr lang="en-GB" sz="1400" dirty="0" smtClean="0"/>
              <a:t> toe </a:t>
            </a:r>
            <a:r>
              <a:rPr lang="en-GB" sz="1400" dirty="0" err="1" smtClean="0"/>
              <a:t>zodat</a:t>
            </a:r>
            <a:r>
              <a:rPr lang="en-GB" sz="1400" dirty="0" smtClean="0"/>
              <a:t> </a:t>
            </a:r>
            <a:r>
              <a:rPr lang="en-GB" sz="1400" dirty="0" err="1" smtClean="0"/>
              <a:t>er</a:t>
            </a:r>
            <a:r>
              <a:rPr lang="en-GB" sz="1400" dirty="0" smtClean="0"/>
              <a:t> </a:t>
            </a:r>
            <a:r>
              <a:rPr lang="en-GB" sz="1400" dirty="0" err="1" smtClean="0"/>
              <a:t>een</a:t>
            </a:r>
            <a:r>
              <a:rPr lang="en-GB" sz="1400" dirty="0" smtClean="0"/>
              <a:t> </a:t>
            </a:r>
            <a:r>
              <a:rPr lang="en-GB" sz="1400" dirty="0" err="1" smtClean="0"/>
              <a:t>smeuige</a:t>
            </a:r>
            <a:r>
              <a:rPr lang="en-GB" sz="1400" dirty="0" smtClean="0"/>
              <a:t> </a:t>
            </a:r>
            <a:r>
              <a:rPr lang="en-GB" sz="1400" dirty="0" err="1" smtClean="0"/>
              <a:t>stamppot</a:t>
            </a:r>
            <a:r>
              <a:rPr lang="en-GB" sz="1400" dirty="0" smtClean="0"/>
              <a:t> </a:t>
            </a:r>
            <a:r>
              <a:rPr lang="en-GB" sz="1400" dirty="0" err="1" smtClean="0"/>
              <a:t>onstaat</a:t>
            </a:r>
            <a:r>
              <a:rPr lang="en-GB" sz="1400" dirty="0" smtClean="0"/>
              <a:t>. </a:t>
            </a:r>
            <a:r>
              <a:rPr lang="en-GB" sz="1400" dirty="0" err="1" smtClean="0"/>
              <a:t>Schep</a:t>
            </a:r>
            <a:r>
              <a:rPr lang="en-GB" sz="1400" dirty="0" smtClean="0"/>
              <a:t> de </a:t>
            </a:r>
            <a:r>
              <a:rPr lang="en-GB" sz="1400" dirty="0" err="1" smtClean="0"/>
              <a:t>spekjes</a:t>
            </a:r>
            <a:r>
              <a:rPr lang="en-GB" sz="1400" dirty="0" smtClean="0"/>
              <a:t> </a:t>
            </a:r>
            <a:r>
              <a:rPr lang="en-GB" sz="1400" dirty="0" err="1" smtClean="0"/>
              <a:t>erdoor</a:t>
            </a:r>
            <a:r>
              <a:rPr lang="en-GB" sz="1400" dirty="0" smtClean="0"/>
              <a:t>, </a:t>
            </a:r>
            <a:r>
              <a:rPr lang="en-GB" sz="1400" dirty="0" err="1" smtClean="0"/>
              <a:t>verwijder</a:t>
            </a:r>
            <a:r>
              <a:rPr lang="en-GB" sz="1400" dirty="0" smtClean="0"/>
              <a:t> de </a:t>
            </a:r>
            <a:r>
              <a:rPr lang="en-GB" sz="1400" dirty="0" err="1" smtClean="0"/>
              <a:t>verpakking</a:t>
            </a:r>
            <a:r>
              <a:rPr lang="en-GB" sz="1400" dirty="0" smtClean="0"/>
              <a:t> van de </a:t>
            </a:r>
            <a:r>
              <a:rPr lang="en-GB" sz="1400" dirty="0" err="1" smtClean="0"/>
              <a:t>rookworst</a:t>
            </a:r>
            <a:r>
              <a:rPr lang="en-GB" sz="1400" dirty="0" smtClean="0"/>
              <a:t> </a:t>
            </a:r>
            <a:r>
              <a:rPr lang="en-GB" sz="1400" dirty="0" err="1" smtClean="0"/>
              <a:t>en</a:t>
            </a:r>
            <a:r>
              <a:rPr lang="en-GB" sz="1400" dirty="0" smtClean="0"/>
              <a:t> leg de worst op de </a:t>
            </a:r>
            <a:r>
              <a:rPr lang="en-GB" sz="1400" dirty="0" err="1" smtClean="0"/>
              <a:t>stamppot</a:t>
            </a:r>
            <a:r>
              <a:rPr lang="en-GB" sz="1400" dirty="0" smtClean="0"/>
              <a:t>.</a:t>
            </a:r>
            <a:endParaRPr lang="en-GB" sz="1800" dirty="0"/>
          </a:p>
        </p:txBody>
      </p:sp>
      <p:sp>
        <p:nvSpPr>
          <p:cNvPr id="4" name="Text Placeholder 3"/>
          <p:cNvSpPr>
            <a:spLocks noGrp="1"/>
          </p:cNvSpPr>
          <p:nvPr>
            <p:ph type="body" sz="half" idx="2"/>
          </p:nvPr>
        </p:nvSpPr>
        <p:spPr>
          <a:xfrm>
            <a:off x="251520" y="3068960"/>
            <a:ext cx="3388660" cy="3075622"/>
          </a:xfrm>
        </p:spPr>
        <p:txBody>
          <a:bodyPr>
            <a:normAutofit/>
          </a:bodyPr>
          <a:lstStyle/>
          <a:p>
            <a:r>
              <a:rPr lang="en-GB" dirty="0" err="1" smtClean="0"/>
              <a:t>Voor</a:t>
            </a:r>
            <a:r>
              <a:rPr lang="en-GB" dirty="0" smtClean="0"/>
              <a:t> 2 </a:t>
            </a:r>
            <a:r>
              <a:rPr lang="en-GB" dirty="0" err="1" smtClean="0"/>
              <a:t>personen</a:t>
            </a:r>
            <a:endParaRPr lang="en-GB" dirty="0" smtClean="0"/>
          </a:p>
          <a:p>
            <a:pPr marL="285750" indent="-285750">
              <a:buFont typeface="Arial" panose="020B0604020202020204" pitchFamily="34" charset="0"/>
              <a:buChar char="•"/>
            </a:pPr>
            <a:r>
              <a:rPr lang="en-GB" dirty="0" smtClean="0"/>
              <a:t>250g </a:t>
            </a:r>
            <a:r>
              <a:rPr lang="en-GB" dirty="0" err="1" smtClean="0"/>
              <a:t>aardappelen</a:t>
            </a:r>
            <a:r>
              <a:rPr lang="en-GB" dirty="0" smtClean="0"/>
              <a:t>, </a:t>
            </a:r>
            <a:r>
              <a:rPr lang="en-GB" dirty="0" err="1" smtClean="0"/>
              <a:t>geschild</a:t>
            </a:r>
            <a:r>
              <a:rPr lang="en-GB" dirty="0" smtClean="0"/>
              <a:t> </a:t>
            </a:r>
            <a:r>
              <a:rPr lang="en-GB" dirty="0" err="1" smtClean="0"/>
              <a:t>en</a:t>
            </a:r>
            <a:r>
              <a:rPr lang="en-GB" dirty="0" smtClean="0"/>
              <a:t> in </a:t>
            </a:r>
            <a:r>
              <a:rPr lang="en-GB" dirty="0" err="1" smtClean="0"/>
              <a:t>vieren</a:t>
            </a:r>
            <a:endParaRPr lang="en-GB" dirty="0" smtClean="0"/>
          </a:p>
          <a:p>
            <a:pPr marL="285750" indent="-285750">
              <a:buFont typeface="Arial" panose="020B0604020202020204" pitchFamily="34" charset="0"/>
              <a:buChar char="•"/>
            </a:pPr>
            <a:r>
              <a:rPr lang="en-GB" dirty="0" smtClean="0"/>
              <a:t>1tl </a:t>
            </a:r>
            <a:r>
              <a:rPr lang="en-GB" dirty="0" err="1" smtClean="0"/>
              <a:t>zout</a:t>
            </a:r>
            <a:endParaRPr lang="en-GB" dirty="0" smtClean="0"/>
          </a:p>
          <a:p>
            <a:pPr marL="285750" indent="-285750">
              <a:buFont typeface="Arial" panose="020B0604020202020204" pitchFamily="34" charset="0"/>
              <a:buChar char="•"/>
            </a:pPr>
            <a:r>
              <a:rPr lang="en-GB" dirty="0" smtClean="0"/>
              <a:t>180g </a:t>
            </a:r>
            <a:r>
              <a:rPr lang="en-GB" dirty="0" err="1" smtClean="0"/>
              <a:t>boerenkool</a:t>
            </a:r>
            <a:r>
              <a:rPr lang="en-GB" dirty="0" smtClean="0"/>
              <a:t>, </a:t>
            </a:r>
            <a:r>
              <a:rPr lang="en-GB" dirty="0" err="1" smtClean="0"/>
              <a:t>gewassen</a:t>
            </a:r>
            <a:r>
              <a:rPr lang="en-GB" dirty="0" smtClean="0"/>
              <a:t> </a:t>
            </a:r>
            <a:r>
              <a:rPr lang="en-GB" dirty="0" err="1" smtClean="0"/>
              <a:t>en</a:t>
            </a:r>
            <a:r>
              <a:rPr lang="en-GB" dirty="0" smtClean="0"/>
              <a:t> </a:t>
            </a:r>
            <a:r>
              <a:rPr lang="en-GB" dirty="0" err="1" smtClean="0"/>
              <a:t>fijngesneden</a:t>
            </a:r>
            <a:endParaRPr lang="en-GB" dirty="0" smtClean="0"/>
          </a:p>
          <a:p>
            <a:pPr marL="285750" indent="-285750">
              <a:buFont typeface="Arial" panose="020B0604020202020204" pitchFamily="34" charset="0"/>
              <a:buChar char="•"/>
            </a:pPr>
            <a:r>
              <a:rPr lang="en-GB" dirty="0" smtClean="0"/>
              <a:t>1 </a:t>
            </a:r>
            <a:r>
              <a:rPr lang="en-GB" dirty="0" err="1" smtClean="0"/>
              <a:t>rookworst</a:t>
            </a:r>
            <a:endParaRPr lang="en-GB" dirty="0" smtClean="0"/>
          </a:p>
          <a:p>
            <a:pPr marL="285750" indent="-285750">
              <a:buFont typeface="Arial" panose="020B0604020202020204" pitchFamily="34" charset="0"/>
              <a:buChar char="•"/>
            </a:pPr>
            <a:r>
              <a:rPr lang="en-GB" dirty="0" smtClean="0"/>
              <a:t>50g </a:t>
            </a:r>
            <a:r>
              <a:rPr lang="en-GB" dirty="0" err="1" smtClean="0"/>
              <a:t>boter</a:t>
            </a:r>
            <a:endParaRPr lang="en-GB" dirty="0" smtClean="0"/>
          </a:p>
          <a:p>
            <a:pPr marL="285750" indent="-285750">
              <a:buFont typeface="Arial" panose="020B0604020202020204" pitchFamily="34" charset="0"/>
              <a:buChar char="•"/>
            </a:pPr>
            <a:r>
              <a:rPr lang="en-GB" dirty="0" smtClean="0"/>
              <a:t> 20ml </a:t>
            </a:r>
            <a:r>
              <a:rPr lang="en-GB" dirty="0" err="1" smtClean="0"/>
              <a:t>melk</a:t>
            </a:r>
            <a:endParaRPr lang="en-GB" dirty="0" smtClean="0"/>
          </a:p>
          <a:p>
            <a:pPr marL="285750" indent="-285750">
              <a:buFont typeface="Arial" panose="020B0604020202020204" pitchFamily="34" charset="0"/>
              <a:buChar char="•"/>
            </a:pPr>
            <a:r>
              <a:rPr lang="en-GB" dirty="0" smtClean="0"/>
              <a:t>200g </a:t>
            </a:r>
            <a:r>
              <a:rPr lang="en-GB" dirty="0" err="1" smtClean="0"/>
              <a:t>magere</a:t>
            </a:r>
            <a:r>
              <a:rPr lang="en-GB" dirty="0" smtClean="0"/>
              <a:t> </a:t>
            </a:r>
            <a:r>
              <a:rPr lang="en-GB" dirty="0" err="1" smtClean="0"/>
              <a:t>spekreepjes</a:t>
            </a:r>
            <a:endParaRPr lang="en-GB" dirty="0" smtClean="0"/>
          </a:p>
          <a:p>
            <a:endParaRPr lang="en-GB" dirty="0"/>
          </a:p>
        </p:txBody>
      </p:sp>
    </p:spTree>
    <p:extLst>
      <p:ext uri="{BB962C8B-B14F-4D97-AF65-F5344CB8AC3E}">
        <p14:creationId xmlns:p14="http://schemas.microsoft.com/office/powerpoint/2010/main" val="3275607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951078">
            <a:off x="195882" y="158324"/>
            <a:ext cx="3636085" cy="1286178"/>
          </a:xfrm>
        </p:spPr>
        <p:txBody>
          <a:bodyPr/>
          <a:lstStyle/>
          <a:p>
            <a:pPr marL="0" indent="0" algn="ctr">
              <a:buNone/>
            </a:pPr>
            <a:r>
              <a:rPr lang="en-GB" sz="4800" dirty="0" smtClean="0"/>
              <a:t>Recipe</a:t>
            </a:r>
            <a:endParaRPr lang="en-GB" sz="4800" dirty="0"/>
          </a:p>
        </p:txBody>
      </p:sp>
      <p:sp>
        <p:nvSpPr>
          <p:cNvPr id="3" name="Content Placeholder 2"/>
          <p:cNvSpPr>
            <a:spLocks noGrp="1"/>
          </p:cNvSpPr>
          <p:nvPr>
            <p:ph idx="1"/>
          </p:nvPr>
        </p:nvSpPr>
        <p:spPr>
          <a:xfrm>
            <a:off x="4067944" y="1196752"/>
            <a:ext cx="4017085" cy="4894730"/>
          </a:xfrm>
        </p:spPr>
        <p:txBody>
          <a:bodyPr>
            <a:normAutofit fontScale="92500" lnSpcReduction="10000"/>
          </a:bodyPr>
          <a:lstStyle/>
          <a:p>
            <a:r>
              <a:rPr lang="en-GB" sz="1800" dirty="0" smtClean="0"/>
              <a:t>Put the potatoes in a large pan and add just enough water to cover. Add salt. Add the kale and place the sausage on top. Cover the pan and bring to a boil. Lower the heat and simmer for 20-30 minutes. </a:t>
            </a:r>
          </a:p>
          <a:p>
            <a:r>
              <a:rPr lang="en-GB" sz="1800" dirty="0" smtClean="0"/>
              <a:t>Melt 25g butter in a frying pan and brown the bacon in it. Remove with a slotted spoon and drain on kitchen paper. Add a dash of water to the pan and stir the baked-on bits loose. Cook until you have a nice gravy.</a:t>
            </a:r>
          </a:p>
          <a:p>
            <a:r>
              <a:rPr lang="en-GB" sz="1800" dirty="0" smtClean="0"/>
              <a:t>Drain the potatoes and kale. Mash them together. Add the remaining butter and milk and beat until creamy. Stir in the bacon. Remove the sausage from it’s wrapping and place on top of the mash.</a:t>
            </a:r>
            <a:endParaRPr lang="en-GB" sz="1800" dirty="0"/>
          </a:p>
        </p:txBody>
      </p:sp>
      <p:sp>
        <p:nvSpPr>
          <p:cNvPr id="4" name="Text Placeholder 3"/>
          <p:cNvSpPr>
            <a:spLocks noGrp="1"/>
          </p:cNvSpPr>
          <p:nvPr>
            <p:ph type="body" sz="half" idx="2"/>
          </p:nvPr>
        </p:nvSpPr>
        <p:spPr>
          <a:xfrm>
            <a:off x="288383" y="1916832"/>
            <a:ext cx="3744416" cy="4464496"/>
          </a:xfrm>
        </p:spPr>
        <p:txBody>
          <a:bodyPr>
            <a:normAutofit lnSpcReduction="10000"/>
          </a:bodyPr>
          <a:lstStyle/>
          <a:p>
            <a:r>
              <a:rPr lang="en-GB" sz="1700" i="1" u="sng" dirty="0" smtClean="0"/>
              <a:t>For 2 people:</a:t>
            </a:r>
          </a:p>
          <a:p>
            <a:pPr marL="285750" indent="-285750">
              <a:buFont typeface="Arial" panose="020B0604020202020204" pitchFamily="34" charset="0"/>
              <a:buChar char="•"/>
            </a:pPr>
            <a:r>
              <a:rPr lang="en-GB" sz="1700" dirty="0" smtClean="0"/>
              <a:t>250g potatoes peeled and quartered</a:t>
            </a:r>
          </a:p>
          <a:p>
            <a:pPr marL="285750" indent="-285750">
              <a:buFont typeface="Arial" panose="020B0604020202020204" pitchFamily="34" charset="0"/>
              <a:buChar char="•"/>
            </a:pPr>
            <a:r>
              <a:rPr lang="en-GB" sz="1700" dirty="0" smtClean="0"/>
              <a:t>1tsp salt</a:t>
            </a:r>
          </a:p>
          <a:p>
            <a:pPr marL="285750" indent="-285750">
              <a:buFont typeface="Arial" panose="020B0604020202020204" pitchFamily="34" charset="0"/>
              <a:buChar char="•"/>
            </a:pPr>
            <a:r>
              <a:rPr lang="en-GB" sz="1700" dirty="0" smtClean="0"/>
              <a:t>180g curly kale washed and finely chopped</a:t>
            </a:r>
          </a:p>
          <a:p>
            <a:pPr marL="285750" indent="-285750">
              <a:buFont typeface="Arial" panose="020B0604020202020204" pitchFamily="34" charset="0"/>
              <a:buChar char="•"/>
            </a:pPr>
            <a:r>
              <a:rPr lang="en-GB" sz="1700" dirty="0" smtClean="0"/>
              <a:t>1 smoked sausage</a:t>
            </a:r>
          </a:p>
          <a:p>
            <a:pPr marL="285750" indent="-285750">
              <a:buFont typeface="Arial" panose="020B0604020202020204" pitchFamily="34" charset="0"/>
              <a:buChar char="•"/>
            </a:pPr>
            <a:r>
              <a:rPr lang="en-GB" sz="1700" dirty="0" smtClean="0"/>
              <a:t>50g butter</a:t>
            </a:r>
          </a:p>
          <a:p>
            <a:pPr marL="285750" indent="-285750">
              <a:buFont typeface="Arial" panose="020B0604020202020204" pitchFamily="34" charset="0"/>
              <a:buChar char="•"/>
            </a:pPr>
            <a:r>
              <a:rPr lang="en-GB" sz="1700" dirty="0" smtClean="0"/>
              <a:t> 20ml milk</a:t>
            </a:r>
          </a:p>
          <a:p>
            <a:pPr marL="285750" indent="-285750">
              <a:buFont typeface="Arial" panose="020B0604020202020204" pitchFamily="34" charset="0"/>
              <a:buChar char="•"/>
            </a:pPr>
            <a:r>
              <a:rPr lang="en-GB" sz="1700" dirty="0" smtClean="0"/>
              <a:t>200g smoked bacon lardons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900" i="1" dirty="0" smtClean="0"/>
          </a:p>
          <a:p>
            <a:r>
              <a:rPr lang="en-GB" sz="1900" i="1" dirty="0" smtClean="0"/>
              <a:t>Our Scottish twist is to use black pudding instead of bacon</a:t>
            </a:r>
            <a:r>
              <a:rPr lang="en-GB" sz="1900" dirty="0" smtClean="0"/>
              <a:t>!</a:t>
            </a:r>
          </a:p>
          <a:p>
            <a:endParaRPr lang="en-GB" dirty="0"/>
          </a:p>
        </p:txBody>
      </p:sp>
    </p:spTree>
    <p:extLst>
      <p:ext uri="{BB962C8B-B14F-4D97-AF65-F5344CB8AC3E}">
        <p14:creationId xmlns:p14="http://schemas.microsoft.com/office/powerpoint/2010/main" val="636019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an\Desktop\Julie\Boerenkool\IMG_43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7992888" cy="6506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95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n\Desktop\Julie\Boerenkool\IMG_43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7788433"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293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an\Desktop\Julie\Boerenkool\IMG_43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32656"/>
            <a:ext cx="7498300" cy="628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186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an\Desktop\Julie\Boerenkool\IMG_439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71" t="1087" r="12327" b="-6251"/>
          <a:stretch/>
        </p:blipFill>
        <p:spPr bwMode="auto">
          <a:xfrm>
            <a:off x="971600" y="620688"/>
            <a:ext cx="6984776" cy="560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371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an\Desktop\Julie\Boerenkool\IMG_44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52" t="-1" r="9748" b="-229"/>
          <a:stretch/>
        </p:blipFill>
        <p:spPr bwMode="auto">
          <a:xfrm rot="5400000">
            <a:off x="1294519" y="-350302"/>
            <a:ext cx="6336704" cy="741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839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n\Desktop\Julie\Boerenkool\IMG_44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04" t="17438" r="6570" b="14364"/>
          <a:stretch/>
        </p:blipFill>
        <p:spPr bwMode="auto">
          <a:xfrm>
            <a:off x="467544" y="476672"/>
            <a:ext cx="8276677" cy="590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571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101</TotalTime>
  <Words>377</Words>
  <Application>Microsoft Office PowerPoint</Application>
  <PresentationFormat>On-screen Show (4:3)</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Georgia</vt:lpstr>
      <vt:lpstr>Trebuchet MS</vt:lpstr>
      <vt:lpstr>Slipstream</vt:lpstr>
      <vt:lpstr>Boerenkoolstamppot  </vt:lpstr>
      <vt:lpstr>Recept</vt:lpstr>
      <vt:lpstr>Recipe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Boerenkool</dc:title>
  <dc:creator>Jan</dc:creator>
  <cp:lastModifiedBy>Alice Lister</cp:lastModifiedBy>
  <cp:revision>17</cp:revision>
  <dcterms:created xsi:type="dcterms:W3CDTF">2019-05-01T14:56:43Z</dcterms:created>
  <dcterms:modified xsi:type="dcterms:W3CDTF">2019-05-03T13:27:50Z</dcterms:modified>
</cp:coreProperties>
</file>